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father.look-up-to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051720" y="0"/>
            <a:ext cx="4968552" cy="6743034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n-US" sz="7200" dirty="0"/>
              <a:t>A father is someone you </a:t>
            </a:r>
            <a:r>
              <a:rPr lang="en-US" sz="7200" b="1" dirty="0"/>
              <a:t>look up to</a:t>
            </a:r>
            <a:r>
              <a:rPr lang="en-US" sz="7200" dirty="0"/>
              <a:t>, no matter how tall you are</a:t>
            </a:r>
            <a:r>
              <a:rPr lang="en-US" dirty="0"/>
              <a:t>. 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b="1" i="1" dirty="0"/>
              <a:t>A person I look up to 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r>
              <a:rPr lang="en-US" sz="4000" b="1" dirty="0"/>
              <a:t>Aim</a:t>
            </a:r>
            <a:r>
              <a:rPr lang="en-US" sz="4000" dirty="0"/>
              <a:t>: to learn how to tell about a person you admire</a:t>
            </a:r>
          </a:p>
          <a:p>
            <a:r>
              <a:rPr lang="en-US" sz="4000" b="1" dirty="0"/>
              <a:t>Tasks</a:t>
            </a:r>
            <a:r>
              <a:rPr lang="en-US" sz="4000" dirty="0"/>
              <a:t>:</a:t>
            </a:r>
          </a:p>
          <a:p>
            <a:pPr lvl="0"/>
            <a:r>
              <a:rPr lang="en-US" sz="4000" dirty="0"/>
              <a:t>To learn some new vocabulary</a:t>
            </a:r>
            <a:endParaRPr lang="ru-RU" sz="4000" dirty="0"/>
          </a:p>
          <a:p>
            <a:pPr lvl="0"/>
            <a:r>
              <a:rPr lang="en-US" sz="4000" dirty="0"/>
              <a:t>To do some exercises</a:t>
            </a:r>
            <a:endParaRPr lang="ru-RU" sz="4000" dirty="0"/>
          </a:p>
          <a:p>
            <a:r>
              <a:rPr lang="en-US" sz="4000" dirty="0"/>
              <a:t>To give a short comment into a social net about the topic.</a:t>
            </a:r>
            <a:endParaRPr lang="ru-RU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Personality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980728"/>
            <a:ext cx="8640960" cy="5688632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800" dirty="0"/>
              <a:t>Some of us seem to be infinitely kind, while others seem to </a:t>
            </a:r>
            <a:r>
              <a:rPr lang="en-US" sz="2800" b="1" dirty="0"/>
              <a:t>look down </a:t>
            </a:r>
            <a:r>
              <a:rPr lang="en-US" sz="2800" dirty="0"/>
              <a:t>on everyone around them. Some of us never forget an argument, while others </a:t>
            </a:r>
            <a:r>
              <a:rPr lang="en-US" sz="2800" b="1" dirty="0"/>
              <a:t>make up</a:t>
            </a:r>
            <a:r>
              <a:rPr lang="en-US" sz="2800" dirty="0"/>
              <a:t> and forgive easily. As we </a:t>
            </a:r>
            <a:r>
              <a:rPr lang="en-US" sz="2800" b="1" dirty="0"/>
              <a:t>grow up</a:t>
            </a:r>
            <a:r>
              <a:rPr lang="en-US" sz="2800" dirty="0"/>
              <a:t>, our personality develops and we find that we </a:t>
            </a:r>
            <a:r>
              <a:rPr lang="en-US" sz="2800" b="1" dirty="0"/>
              <a:t>get on </a:t>
            </a:r>
            <a:r>
              <a:rPr lang="en-US" sz="2800" dirty="0"/>
              <a:t>with certain people more than others. Who we are seems to have a large genetic element, but is also influenced by those who </a:t>
            </a:r>
            <a:r>
              <a:rPr lang="en-US" sz="2800" b="1" dirty="0"/>
              <a:t>bring </a:t>
            </a:r>
            <a:r>
              <a:rPr lang="en-US" sz="2800" dirty="0"/>
              <a:t>us</a:t>
            </a:r>
            <a:r>
              <a:rPr lang="en-US" sz="2800" b="1" dirty="0"/>
              <a:t> up</a:t>
            </a:r>
            <a:r>
              <a:rPr lang="en-US" sz="2800" dirty="0"/>
              <a:t>. If we </a:t>
            </a:r>
            <a:r>
              <a:rPr lang="en-US" sz="2800" b="1" dirty="0"/>
              <a:t>look up</a:t>
            </a:r>
            <a:r>
              <a:rPr lang="en-US" sz="2800" dirty="0"/>
              <a:t> to our parents or other family members, we may want to be like them On the other hand, if our parents seem to </a:t>
            </a:r>
            <a:r>
              <a:rPr lang="en-US" sz="2800" b="1" dirty="0"/>
              <a:t>put </a:t>
            </a:r>
            <a:r>
              <a:rPr lang="en-US" sz="2800" dirty="0"/>
              <a:t>us </a:t>
            </a:r>
            <a:r>
              <a:rPr lang="en-US" sz="2800" b="1" dirty="0"/>
              <a:t>down</a:t>
            </a:r>
            <a:r>
              <a:rPr lang="en-US" sz="2800" dirty="0"/>
              <a:t> all the time and we </a:t>
            </a:r>
            <a:r>
              <a:rPr lang="en-US" sz="2800" b="1" dirty="0"/>
              <a:t>fall out </a:t>
            </a:r>
            <a:r>
              <a:rPr lang="en-US" sz="2800" dirty="0"/>
              <a:t>with them a lot, then perhaps we will develop quite different personalities.</a:t>
            </a:r>
            <a:endParaRPr lang="ru-RU" sz="28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819472"/>
            <a:ext cx="7467600" cy="1143000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404812"/>
          <a:ext cx="8219256" cy="54004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9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94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00451">
                <a:tc>
                  <a:txBody>
                    <a:bodyPr/>
                    <a:lstStyle/>
                    <a:p>
                      <a:r>
                        <a:rPr kumimoji="0" lang="en-US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1.look down</a:t>
                      </a:r>
                      <a:endParaRPr kumimoji="0" lang="ru-RU" sz="2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2.make up</a:t>
                      </a:r>
                      <a:endParaRPr kumimoji="0" lang="ru-RU" sz="2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3.grow up</a:t>
                      </a:r>
                      <a:endParaRPr kumimoji="0" lang="ru-RU" sz="2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4.get on</a:t>
                      </a:r>
                      <a:endParaRPr kumimoji="0" lang="ru-RU" sz="2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5.bring up</a:t>
                      </a:r>
                      <a:endParaRPr kumimoji="0" lang="ru-RU" sz="2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6.look up</a:t>
                      </a:r>
                      <a:endParaRPr kumimoji="0" lang="ru-RU" sz="2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7.put down</a:t>
                      </a:r>
                      <a:endParaRPr kumimoji="0" lang="ru-RU" sz="2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8.fall out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n-US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a)  look after a child until he becomes an adult</a:t>
                      </a:r>
                      <a:endParaRPr kumimoji="0" lang="ru-RU" sz="2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kumimoji="0" lang="en-US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b)  have a good relationship with</a:t>
                      </a:r>
                      <a:endParaRPr kumimoji="0" lang="ru-RU" sz="2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kumimoji="0" lang="en-US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c) think that you are better than</a:t>
                      </a:r>
                      <a:endParaRPr kumimoji="0" lang="ru-RU" sz="2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kumimoji="0" lang="en-US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d) criticize, make someone feel stupid</a:t>
                      </a:r>
                      <a:endParaRPr kumimoji="0" lang="ru-RU" sz="2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kumimoji="0" lang="en-US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e) have an argument with and stop being friends</a:t>
                      </a:r>
                      <a:endParaRPr kumimoji="0" lang="ru-RU" sz="2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kumimoji="0" lang="en-US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f) become older</a:t>
                      </a:r>
                      <a:endParaRPr kumimoji="0" lang="ru-RU" sz="2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kumimoji="0" lang="en-US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g) become friends again after an argument</a:t>
                      </a:r>
                      <a:endParaRPr kumimoji="0" lang="ru-RU" sz="2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kumimoji="0" lang="en-US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h) admire and respect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Do you agree?</a:t>
            </a:r>
            <a:endParaRPr lang="ru-RU" sz="5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484784"/>
            <a:ext cx="8147248" cy="4989168"/>
          </a:xfrm>
        </p:spPr>
        <p:txBody>
          <a:bodyPr/>
          <a:lstStyle/>
          <a:p>
            <a:pPr algn="ctr"/>
            <a:r>
              <a:rPr lang="en-US" sz="6600" b="1" dirty="0"/>
              <a:t>Who we are is influenced by those who bring us up.</a:t>
            </a:r>
            <a:endParaRPr lang="ru-RU" sz="66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014-012-Elementy-okna-brauzera-Internet-Explorer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31508" y="188640"/>
            <a:ext cx="8418082" cy="631356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Рисунок 4" descr="cropped-test-teen-banner2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3648" y="1124744"/>
            <a:ext cx="6048672" cy="20577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5537" y="3140968"/>
            <a:ext cx="799288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Being a teenager is not easy… But the things are much better when you have a person you look up to! For me it’s my Daddy!            He is so cool! We really get on! We can discuss any problems and he gives me pocket money when I ask. What about you, guys???                      Please, give your comments! Are there any people you admire?     </a:t>
            </a:r>
            <a:endParaRPr lang="ru-RU" sz="2400" dirty="0"/>
          </a:p>
        </p:txBody>
      </p:sp>
      <p:pic>
        <p:nvPicPr>
          <p:cNvPr id="8" name="Рисунок 7" descr="index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79712" y="3861048"/>
            <a:ext cx="432048" cy="432048"/>
          </a:xfrm>
          <a:prstGeom prst="rect">
            <a:avLst/>
          </a:prstGeom>
        </p:spPr>
      </p:pic>
      <p:pic>
        <p:nvPicPr>
          <p:cNvPr id="9" name="Рисунок 8" descr="index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83768" y="3861048"/>
            <a:ext cx="432048" cy="432048"/>
          </a:xfrm>
          <a:prstGeom prst="rect">
            <a:avLst/>
          </a:prstGeom>
        </p:spPr>
      </p:pic>
      <p:pic>
        <p:nvPicPr>
          <p:cNvPr id="10" name="Рисунок 9" descr="inde1x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52120" y="4581128"/>
            <a:ext cx="504056" cy="484290"/>
          </a:xfrm>
          <a:prstGeom prst="rect">
            <a:avLst/>
          </a:prstGeom>
        </p:spPr>
      </p:pic>
      <p:pic>
        <p:nvPicPr>
          <p:cNvPr id="11" name="Рисунок 10" descr="inde1x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28184" y="4581128"/>
            <a:ext cx="504056" cy="484290"/>
          </a:xfrm>
          <a:prstGeom prst="rect">
            <a:avLst/>
          </a:prstGeom>
        </p:spPr>
      </p:pic>
      <p:pic>
        <p:nvPicPr>
          <p:cNvPr id="12" name="Рисунок 11" descr="inde1x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32240" y="4581128"/>
            <a:ext cx="504056" cy="48429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42</TotalTime>
  <Words>374</Words>
  <Application>Microsoft Office PowerPoint</Application>
  <PresentationFormat>Экран (4:3)</PresentationFormat>
  <Paragraphs>28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Century Schoolbook</vt:lpstr>
      <vt:lpstr>Wingdings</vt:lpstr>
      <vt:lpstr>Wingdings 2</vt:lpstr>
      <vt:lpstr>Эркер</vt:lpstr>
      <vt:lpstr>Презентация PowerPoint</vt:lpstr>
      <vt:lpstr>Презентация PowerPoint</vt:lpstr>
      <vt:lpstr>A person I look up to </vt:lpstr>
      <vt:lpstr>Personality </vt:lpstr>
      <vt:lpstr>Презентация PowerPoint</vt:lpstr>
      <vt:lpstr>Do you agree?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М видео</cp:lastModifiedBy>
  <cp:revision>7</cp:revision>
  <dcterms:created xsi:type="dcterms:W3CDTF">2017-01-24T04:41:31Z</dcterms:created>
  <dcterms:modified xsi:type="dcterms:W3CDTF">2017-02-12T18:35:14Z</dcterms:modified>
</cp:coreProperties>
</file>